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973200-31E5-B14B-AF8B-5CF37784D36A}" v="6" dt="2022-11-11T14:50:46.0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6991"/>
    <p:restoredTop sz="94694"/>
  </p:normalViewPr>
  <p:slideViewPr>
    <p:cSldViewPr snapToGrid="0" snapToObjects="1">
      <p:cViewPr varScale="1">
        <p:scale>
          <a:sx n="123" d="100"/>
          <a:sy n="123" d="100"/>
        </p:scale>
        <p:origin x="6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BC94A93-148A-AE46-8073-6D5A023269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824" y="4648416"/>
            <a:ext cx="2662351" cy="170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5B31740-95C8-F043-8662-462E99095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363141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5" name="Picture 4" descr="Text&#10;&#10;Description automatically generated with medium confidence">
            <a:extLst>
              <a:ext uri="{FF2B5EF4-FFF2-40B4-BE49-F238E27FC236}">
                <a16:creationId xmlns:a16="http://schemas.microsoft.com/office/drawing/2014/main" id="{E3F6D031-9575-F9E5-8F88-7DCF6FFE058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365764" y="5618042"/>
            <a:ext cx="42291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34465F2-968A-EE4E-9695-9CDDCF7ADC4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952641"/>
            <a:ext cx="2977427" cy="46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education_powerpoint" id="{8FFF9133-D850-A641-912F-B0538B48B5E4}" vid="{6BE82F67-E7EF-7346-A551-59D4837DA8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2</cp:revision>
  <dcterms:created xsi:type="dcterms:W3CDTF">2020-10-21T14:15:06Z</dcterms:created>
  <dcterms:modified xsi:type="dcterms:W3CDTF">2022-11-11T17:57:07Z</dcterms:modified>
</cp:coreProperties>
</file>