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94"/>
  </p:normalViewPr>
  <p:slideViewPr>
    <p:cSldViewPr snapToGrid="0" snapToObjects="1">
      <p:cViewPr varScale="1">
        <p:scale>
          <a:sx n="129" d="100"/>
          <a:sy n="129" d="100"/>
        </p:scale>
        <p:origin x="39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6/5/24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6/5/24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B7CA613-45CE-304E-89CD-A7CD3E387F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674805" y="4461832"/>
            <a:ext cx="2842389" cy="189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5675641-0B7A-F548-B3B6-241BCE86D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44" y="-141430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F9AC280-2351-6C45-82F9-60D04CD0151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6756810" y="5337313"/>
            <a:ext cx="4916491" cy="101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6429FB2-E437-AE4D-BF94-9571FBEA05F4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254884" y="5829438"/>
            <a:ext cx="3645568" cy="75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E35BC0C-4535-7F41-8EDB-CB375E44534D}" vid="{89EE9AB1-1FC3-EE42-B60A-9165AA83424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Wertz, Bob</dc:creator>
  <cp:lastModifiedBy>Wertz, Bob</cp:lastModifiedBy>
  <cp:revision>1</cp:revision>
  <dcterms:created xsi:type="dcterms:W3CDTF">2024-06-05T19:44:12Z</dcterms:created>
  <dcterms:modified xsi:type="dcterms:W3CDTF">2024-06-05T19:48:34Z</dcterms:modified>
</cp:coreProperties>
</file>