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6991"/>
    <p:restoredTop sz="94626"/>
  </p:normalViewPr>
  <p:slideViewPr>
    <p:cSldViewPr snapToGrid="0" snapToObjects="1">
      <p:cViewPr varScale="1">
        <p:scale>
          <a:sx n="124" d="100"/>
          <a:sy n="124" d="100"/>
        </p:scale>
        <p:origin x="4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5/20/26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5/20/26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5A3B88-1501-E842-9CEE-D2203FE912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93761" y="4685554"/>
            <a:ext cx="2604473" cy="167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6BCF2D0E-C9B9-5540-980E-1D8241B2F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2609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48D9E0-BA56-054A-948B-B96FBE168B1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471261" y="5775205"/>
            <a:ext cx="4216400" cy="59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9C3823-5562-684C-B783-49D157DA41D3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404261" y="6004323"/>
            <a:ext cx="3324546" cy="451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loyd_medicine_columbia_powerpoint" id="{1416E132-3604-194E-AF27-B9E6158F6C31}" vid="{19781B33-550F-5F4D-A5AF-FA53F0BD8A9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Taylor, Laura</dc:creator>
  <cp:lastModifiedBy>Taylor, Laura</cp:lastModifiedBy>
  <cp:revision>1</cp:revision>
  <dcterms:created xsi:type="dcterms:W3CDTF">2026-05-20T13:09:49Z</dcterms:created>
  <dcterms:modified xsi:type="dcterms:W3CDTF">2026-05-20T14:41:15Z</dcterms:modified>
</cp:coreProperties>
</file>