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B100A5-B7BA-4044-801D-59F9E8520D43}" v="4" dt="2022-11-11T15:03:38.4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1"/>
    <p:restoredTop sz="96165"/>
  </p:normalViewPr>
  <p:slideViewPr>
    <p:cSldViewPr snapToGrid="0" snapToObjects="1">
      <p:cViewPr varScale="1">
        <p:scale>
          <a:sx n="117" d="100"/>
          <a:sy n="117" d="100"/>
        </p:scale>
        <p:origin x="8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33B1C8-D213-B746-B0ED-0EE0060C913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64951" y="4685553"/>
            <a:ext cx="2662096" cy="167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18FF01F-93F5-CA4C-AFD1-E3865E3DD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2609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F22541-8254-7443-8DF1-38D1D8A874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430850" y="5682336"/>
            <a:ext cx="42291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FB2661-FECA-CF47-948C-C979E3DA665D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610600" y="5953713"/>
            <a:ext cx="2977427" cy="46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gradschool_powerpoint" id="{D1E4B1E8-C5AE-294F-98E9-156DA4EF7833}" vid="{FB694793-C11A-0B42-9BE2-298A6DC2C9B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2</cp:revision>
  <dcterms:created xsi:type="dcterms:W3CDTF">2020-10-21T15:49:57Z</dcterms:created>
  <dcterms:modified xsi:type="dcterms:W3CDTF">2022-11-11T17:56:39Z</dcterms:modified>
</cp:coreProperties>
</file>