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20940"/>
    <p:restoredTop sz="94694"/>
  </p:normalViewPr>
  <p:slideViewPr>
    <p:cSldViewPr snapToGrid="0" snapToObjects="1">
      <p:cViewPr varScale="1">
        <p:scale>
          <a:sx n="123" d="100"/>
          <a:sy n="123" d="100"/>
        </p:scale>
        <p:origin x="35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63" d="100"/>
          <a:sy n="163" d="100"/>
        </p:scale>
        <p:origin x="4576" y="1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5684E1E-E540-AC43-BC13-F90D5530553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F041BA6-039E-8F4D-B7F7-3C8E20B40A7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038C9C-4B69-864E-9EEE-DFA43CC144D2}" type="datetimeFigureOut">
              <a:rPr lang="en-US" smtClean="0"/>
              <a:t>11/11/22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469921-4617-FB4C-9847-172FF830234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50DCBB-D829-754E-9E76-36A9E36432E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947A92-5E9C-F94E-8B11-4D34C67AD0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2213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D9A61E-B1D6-C34D-A321-B3E90F6DE630}" type="datetimeFigureOut">
              <a:rPr lang="en-US" smtClean="0"/>
              <a:t>11/11/22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A3E603-0EE4-3042-9661-047EB577E4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949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A3E603-0EE4-3042-9661-047EB577E4A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43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C6703-D0F7-E745-A687-AC990D0C464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734056"/>
            <a:ext cx="9144000" cy="2387600"/>
          </a:xfrm>
        </p:spPr>
        <p:txBody>
          <a:bodyPr anchor="b"/>
          <a:lstStyle>
            <a:lvl1pPr algn="ctr">
              <a:defRPr sz="6000">
                <a:latin typeface="Impact" panose="020B080603090205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E6FFF2-58E4-794E-892D-6FF45321C2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31393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A7C03E-EF71-2C40-9E45-BF08314EE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5991633"/>
            <a:ext cx="258783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111F4DE-5A0F-8347-AB11-CF04C311CD9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4764824" y="4648415"/>
            <a:ext cx="2662352" cy="1708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40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39ED37-4F17-3341-80DD-6302FD9C03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56E732-1F86-874D-B35F-F0D15E08E9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C13372-CC48-6246-83C0-B536F3DCA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75CF31-8755-3E42-B89A-9D67D96D7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35332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659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24E78-1993-A540-9F01-A28635FB4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C1F37B-372F-0146-A20D-449355B254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20173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ADC64B-5CD5-7341-B6E0-9B4F677F9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918467-A91D-B840-9781-A402C93E7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2"/>
            <a:ext cx="266502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017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BBC8D6-6BCB-BD4B-B6E0-92A778004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C4099C-8353-F44E-8406-26AC07974C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0437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F8CC49-08EF-8048-B6B2-BC247008F0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0437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CCBEF1-4544-884E-86EB-537413909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77F880-2CCE-9044-8CE8-A7CF47CE52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8877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532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DCE802-B46A-204D-94D4-E50D913AEE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D7812B-2A55-D049-A1C2-A4C973ACA5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58766B-6B24-3B45-B55F-3D85F881F9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3921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A7F728-2418-1540-9191-5FDFA36D85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948585-BFC1-9148-A0B5-07C83C2F21B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3921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D1371BF-1A9F-5641-95DB-6C0FE67BBB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121846-D4EB-5949-B8F3-E40099164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82834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583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59A27-C210-CF48-97F8-943B5EBAC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5EC86A-0D15-764F-AA81-41016E208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633FAA-B5EA-C54D-A18B-17F16CA5F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5974"/>
            <a:ext cx="2670958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224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BF60C4D9-FCB8-3149-B46D-F9C7058891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325563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AE991BC-E157-B340-860E-81A4EBD04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6805CF-1707-5749-8109-20FA44953E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2"/>
            <a:ext cx="2605644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746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654A1-6207-5141-AAB1-9A7630DA98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39F95B-0887-9F4F-BA1C-0B9CBE5AED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6515B1-8A32-AB43-82F2-51A60BC2E3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C3D973-68F9-5B46-A3D8-B7AF20B00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AA68CE-A588-FE4D-9C1E-5BE4A1A82F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70958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8330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A75185-7056-B946-8F27-7890BB2A34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A0AF3B6-3151-9346-B00D-EBED7ED75F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5EF208-3C62-3840-A816-A69F27E0BF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0C1DD0-6624-6048-953E-41055A0D3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4C492C-9027-2B43-9637-56046A063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76896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84030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onclus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24E78-1993-A540-9F01-A28635FB489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1850" y="1656521"/>
            <a:ext cx="10515600" cy="2187986"/>
          </a:xfrm>
        </p:spPr>
        <p:txBody>
          <a:bodyPr anchor="t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Conclusion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C1F37B-372F-0146-A20D-449355B2540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1850" y="4867949"/>
            <a:ext cx="5493794" cy="1500187"/>
          </a:xfrm>
        </p:spPr>
        <p:txBody>
          <a:bodyPr anchor="b"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Name</a:t>
            </a:r>
          </a:p>
          <a:p>
            <a:pPr lvl="0"/>
            <a:r>
              <a:rPr lang="en-US" dirty="0"/>
              <a:t>Title</a:t>
            </a:r>
          </a:p>
          <a:p>
            <a:pPr lvl="0"/>
            <a:r>
              <a:rPr lang="en-US" dirty="0"/>
              <a:t>Email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56F8622-54BE-A747-A36E-3DD11EC638B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7410067" y="5466436"/>
            <a:ext cx="4216400" cy="90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776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34BC199-4655-F541-83EE-721E1D0864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445D78-BC86-6C4A-8173-07BC8BF4F0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9920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89E362-4DC4-BA42-AD46-DCFCBF72CE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00432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5AB465-CD1B-7A41-8A74-7F4A07B232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00432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E9AFF7-6653-6A4D-A979-64D2F5BECA26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DB6B5E0-E3B1-2B47-8091-AF64210DE19F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rcRect/>
          <a:stretch/>
        </p:blipFill>
        <p:spPr>
          <a:xfrm>
            <a:off x="8860708" y="5801289"/>
            <a:ext cx="2950292" cy="630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130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Impact" panose="020B080603090205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AF9F61-B891-3944-9E22-503B0C38A72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96A461-863C-424F-BAE7-45F2ACA74C3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Optional subhead</a:t>
            </a:r>
          </a:p>
        </p:txBody>
      </p:sp>
    </p:spTree>
    <p:extLst>
      <p:ext uri="{BB962C8B-B14F-4D97-AF65-F5344CB8AC3E}">
        <p14:creationId xmlns:p14="http://schemas.microsoft.com/office/powerpoint/2010/main" val="35870060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33FBAD-F450-1448-A36A-72F6AB77EE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Headline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FC7E89-62C2-B143-BEBA-CA6D34981B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Bullet number one</a:t>
            </a:r>
          </a:p>
          <a:p>
            <a:r>
              <a:rPr lang="en-US" dirty="0"/>
              <a:t>A second bullet</a:t>
            </a:r>
          </a:p>
          <a:p>
            <a:r>
              <a:rPr lang="en-US" dirty="0"/>
              <a:t>A final, third bullet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21417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614FC6-FE3D-7B45-84BE-3C726AB1D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Thanks!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A473F4-C73D-8C4A-8929-A707A37594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Name</a:t>
            </a:r>
          </a:p>
          <a:p>
            <a:r>
              <a:rPr lang="en-US" dirty="0"/>
              <a:t>Title</a:t>
            </a:r>
          </a:p>
          <a:p>
            <a:r>
              <a:rPr lang="en-US" dirty="0"/>
              <a:t>Email</a:t>
            </a:r>
          </a:p>
          <a:p>
            <a:r>
              <a:rPr lang="en-US" dirty="0"/>
              <a:t>Social</a:t>
            </a:r>
          </a:p>
        </p:txBody>
      </p:sp>
    </p:spTree>
    <p:extLst>
      <p:ext uri="{BB962C8B-B14F-4D97-AF65-F5344CB8AC3E}">
        <p14:creationId xmlns:p14="http://schemas.microsoft.com/office/powerpoint/2010/main" val="3387642774"/>
      </p:ext>
    </p:extLst>
  </p:cSld>
  <p:clrMapOvr>
    <a:masterClrMapping/>
  </p:clrMapOvr>
</p:sld>
</file>

<file path=ppt/theme/theme1.xml><?xml version="1.0" encoding="utf-8"?>
<a:theme xmlns:a="http://schemas.openxmlformats.org/drawingml/2006/main" name="UofSC Simple Theme">
  <a:themeElements>
    <a:clrScheme name="Custom 1">
      <a:dk1>
        <a:srgbClr val="000000"/>
      </a:dk1>
      <a:lt1>
        <a:srgbClr val="FFFFFF"/>
      </a:lt1>
      <a:dk2>
        <a:srgbClr val="73000A"/>
      </a:dk2>
      <a:lt2>
        <a:srgbClr val="E7E6E6"/>
      </a:lt2>
      <a:accent1>
        <a:srgbClr val="0D3841"/>
      </a:accent1>
      <a:accent2>
        <a:srgbClr val="E23B38"/>
      </a:accent2>
      <a:accent3>
        <a:srgbClr val="759005"/>
      </a:accent3>
      <a:accent4>
        <a:srgbClr val="FFF89E"/>
      </a:accent4>
      <a:accent5>
        <a:srgbClr val="3277B6"/>
      </a:accent5>
      <a:accent6>
        <a:srgbClr val="C1D832"/>
      </a:accent6>
      <a:hlink>
        <a:srgbClr val="73000A"/>
      </a:hlink>
      <a:folHlink>
        <a:srgbClr val="E23B38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sc_honors_powerpoint" id="{8B319E4E-0C9A-DF4D-903D-A179AB45EA24}" vid="{D9448BE8-2D61-1E44-B69C-ED79C46D077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</TotalTime>
  <Words>23</Words>
  <Application>Microsoft Macintosh PowerPoint</Application>
  <PresentationFormat>Widescreen</PresentationFormat>
  <Paragraphs>12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Impact</vt:lpstr>
      <vt:lpstr>UofSC Simple Theme</vt:lpstr>
      <vt:lpstr>Presentation Title</vt:lpstr>
      <vt:lpstr>Headline </vt:lpstr>
      <vt:lpstr>Thanks!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Jessica Fields</dc:creator>
  <cp:lastModifiedBy>USC COMMUNICATIONS</cp:lastModifiedBy>
  <cp:revision>3</cp:revision>
  <dcterms:created xsi:type="dcterms:W3CDTF">2020-10-21T15:53:42Z</dcterms:created>
  <dcterms:modified xsi:type="dcterms:W3CDTF">2022-11-11T17:56:23Z</dcterms:modified>
</cp:coreProperties>
</file>