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/>
    <p:restoredTop sz="94626"/>
  </p:normalViewPr>
  <p:slideViewPr>
    <p:cSldViewPr snapToGrid="0" snapToObjects="1">
      <p:cViewPr varScale="1">
        <p:scale>
          <a:sx n="122" d="100"/>
          <a:sy n="122" d="100"/>
        </p:scale>
        <p:origin x="65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740D986-81ED-114D-8203-86FA26A38B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70611" y="4630210"/>
            <a:ext cx="2650776" cy="1700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269C9D7-2614-634E-A7CE-EA1EB881C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51377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F949A2D-3958-D549-8B04-F4625B651C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394318" y="5618042"/>
            <a:ext cx="42291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71A4019-0535-C748-9261-72B745C09AD8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610600" y="5952641"/>
            <a:ext cx="2951480" cy="46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libraries_powerpoint" id="{31DDFEF4-70F4-F640-B2C0-5EA3FD2DBA35}" vid="{B07F9ECE-E56F-504C-890A-455DA5D4C45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4</cp:revision>
  <dcterms:created xsi:type="dcterms:W3CDTF">2020-10-21T16:36:26Z</dcterms:created>
  <dcterms:modified xsi:type="dcterms:W3CDTF">2022-11-11T17:55:42Z</dcterms:modified>
</cp:coreProperties>
</file>