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5831"/>
    <p:restoredTop sz="94626"/>
  </p:normalViewPr>
  <p:slideViewPr>
    <p:cSldViewPr snapToGrid="0" snapToObjects="1">
      <p:cViewPr varScale="1">
        <p:scale>
          <a:sx n="119" d="100"/>
          <a:sy n="119" d="100"/>
        </p:scale>
        <p:origin x="200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97" d="100"/>
          <a:sy n="97" d="100"/>
        </p:scale>
        <p:origin x="2968" y="20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4/24/25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4/24/25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180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4D12BA-C545-9443-A83D-C6D06C61A2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851054" y="4648416"/>
            <a:ext cx="2489891" cy="170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D55DD48-0F8A-3044-9A94-D908F5FF86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12062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5" name="Picture 4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8130E2D4-903A-F2FD-2D07-8A1D0EDE21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90397" y="5291044"/>
            <a:ext cx="42164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412D7B-4889-1944-A026-92D456EF9548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521541" y="5817704"/>
            <a:ext cx="2832259" cy="60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A5CF5B0B-8C69-554F-8AC9-05B88315BBD5}" vid="{C2E53012-921F-BD45-A659-D64953896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24</Words>
  <Application>Microsoft Macintosh PowerPoint</Application>
  <PresentationFormat>Widescreen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Wertz, Bob</dc:creator>
  <cp:lastModifiedBy>Wertz, Bob</cp:lastModifiedBy>
  <cp:revision>1</cp:revision>
  <dcterms:created xsi:type="dcterms:W3CDTF">2025-04-24T17:42:45Z</dcterms:created>
  <dcterms:modified xsi:type="dcterms:W3CDTF">2025-04-24T17:45:48Z</dcterms:modified>
</cp:coreProperties>
</file>