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65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E378CD-2200-2445-8F4D-1CF79BCFAB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952" y="4685553"/>
            <a:ext cx="2662096" cy="167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1750D99-5FA0-C947-9BB8-AFFF026D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6367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170358-C8DF-B749-9E31-6833157578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99690" y="5466436"/>
            <a:ext cx="42164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C2F15B-0F10-FD44-AFE0-905695A3F62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740174" y="5817704"/>
            <a:ext cx="2950292" cy="6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medicine_greenville_powerpoint" id="{93D080BF-D3BF-5446-9DB4-074065AAF958}" vid="{23A8B953-C923-2A40-8E93-8E6D3CAF2D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2020-10-21T16:40:49Z</dcterms:created>
  <dcterms:modified xsi:type="dcterms:W3CDTF">2022-11-11T17:55:06Z</dcterms:modified>
</cp:coreProperties>
</file>