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1"/>
    <p:restoredTop sz="94626"/>
  </p:normalViewPr>
  <p:slideViewPr>
    <p:cSldViewPr snapToGrid="0" snapToObjects="1">
      <p:cViewPr varScale="1">
        <p:scale>
          <a:sx n="122" d="100"/>
          <a:sy n="122" d="100"/>
        </p:scale>
        <p:origin x="656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6D3F1D-0D1E-C642-AB06-78EA8774D5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64824" y="4648415"/>
            <a:ext cx="2662352" cy="1708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84D09E53-9CA0-D841-B87A-BD2E0D673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4887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7CA9C1E-400A-8046-865C-B0254B1410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446164" y="5682336"/>
            <a:ext cx="42291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F13E5E4-67AE-404F-9C15-DA5F9A8993F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610600" y="5955745"/>
            <a:ext cx="2951480" cy="46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c_pharmacy_powerpoint" id="{EA1536BD-1863-6440-AB6F-300017C9DDA2}" vid="{3090C296-86E8-4D44-ADE3-BCF81481E9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Jessica Fields</dc:creator>
  <cp:lastModifiedBy>USC COMMUNICATIONS</cp:lastModifiedBy>
  <cp:revision>4</cp:revision>
  <dcterms:created xsi:type="dcterms:W3CDTF">2020-10-21T16:45:06Z</dcterms:created>
  <dcterms:modified xsi:type="dcterms:W3CDTF">2022-11-11T17:53:58Z</dcterms:modified>
</cp:coreProperties>
</file>