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/>
    <p:restoredTop sz="94694"/>
  </p:normalViewPr>
  <p:slideViewPr>
    <p:cSldViewPr snapToGrid="0" snapToObjects="1">
      <p:cViewPr varScale="1">
        <p:scale>
          <a:sx n="128" d="100"/>
          <a:sy n="128" d="100"/>
        </p:scale>
        <p:origin x="39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11/7/22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11/7/22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University of South Carolina logo.">
            <a:extLst>
              <a:ext uri="{FF2B5EF4-FFF2-40B4-BE49-F238E27FC236}">
                <a16:creationId xmlns:a16="http://schemas.microsoft.com/office/drawing/2014/main" id="{C81DC1BB-A980-8448-BB01-0788DE4349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09370" y="4429919"/>
            <a:ext cx="3173260" cy="2115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BC8BA86-4F41-AF40-BBD9-45DCB3C33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538831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3EDFD73-0710-2244-860D-4BA6234A0E5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726555" y="5790260"/>
            <a:ext cx="2892287" cy="577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A0032F1-0121-BE4C-B781-236291AD797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 t="4530" b="4530"/>
          <a:stretch/>
        </p:blipFill>
        <p:spPr>
          <a:xfrm>
            <a:off x="9022846" y="5946775"/>
            <a:ext cx="2695388" cy="48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258CAB0-DDDD-8E42-8715-79BD1402BECB}" vid="{EC9F5A20-6D19-7048-A333-7BEF17D9B23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Microsoft Office User</dc:creator>
  <cp:lastModifiedBy>Microsoft Office User</cp:lastModifiedBy>
  <cp:revision>1</cp:revision>
  <dcterms:created xsi:type="dcterms:W3CDTF">2022-11-07T18:24:59Z</dcterms:created>
  <dcterms:modified xsi:type="dcterms:W3CDTF">2022-11-07T18:35:15Z</dcterms:modified>
</cp:coreProperties>
</file>