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792245-B531-504B-A929-C7F2D48A7F14}" v="5" dt="2021-06-29T13:11:04.3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940"/>
    <p:restoredTop sz="94626"/>
  </p:normalViewPr>
  <p:slideViewPr>
    <p:cSldViewPr snapToGrid="0" snapToObjects="1">
      <p:cViewPr varScale="1">
        <p:scale>
          <a:sx n="122" d="100"/>
          <a:sy n="122" d="100"/>
        </p:scale>
        <p:origin x="40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45D3EA-197E-0B4E-8A85-6257A096BC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59214" y="4641463"/>
            <a:ext cx="2673571" cy="167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6967268-915E-1343-8378-870C22135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887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568D50-0BA4-D645-BBDD-F322B70EE6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515231" y="5466436"/>
            <a:ext cx="42164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F14F32-6303-CB47-B4F6-FEDDCCEF9AF4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861939"/>
            <a:ext cx="2950292" cy="63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public_health_powerpoint" id="{E4003F43-1266-0146-B8BE-CDD6FB200B7E}" vid="{19DD9993-FF45-2849-8502-BB5D0DF18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2020-10-21T16:50:22Z</dcterms:created>
  <dcterms:modified xsi:type="dcterms:W3CDTF">2022-11-11T17:53:43Z</dcterms:modified>
</cp:coreProperties>
</file>