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9"/>
    <p:restoredTop sz="94694"/>
  </p:normalViewPr>
  <p:slideViewPr>
    <p:cSldViewPr snapToGrid="0" snapToObjects="1">
      <p:cViewPr varScale="1">
        <p:scale>
          <a:sx n="128" d="100"/>
          <a:sy n="128" d="100"/>
        </p:scale>
        <p:origin x="39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11/27/23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11/27/23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black background with red text&#10;&#10;Description automatically generated">
            <a:extLst>
              <a:ext uri="{FF2B5EF4-FFF2-40B4-BE49-F238E27FC236}">
                <a16:creationId xmlns:a16="http://schemas.microsoft.com/office/drawing/2014/main" id="{820E5C7C-7E17-E325-7619-E9AAD258E8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1" y="4645064"/>
            <a:ext cx="2604477" cy="167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55B9BFE8-1EA9-FB4E-A2DD-F73C0A2AAB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438623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C973CA-55C0-CA08-D535-360C061292A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692887" y="5476809"/>
            <a:ext cx="3807516" cy="81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 descr="A black background with red letters&#10;&#10;Description automatically generated">
            <a:extLst>
              <a:ext uri="{FF2B5EF4-FFF2-40B4-BE49-F238E27FC236}">
                <a16:creationId xmlns:a16="http://schemas.microsoft.com/office/drawing/2014/main" id="{5D71AA61-3161-5505-453E-865292BA91B3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600440" y="5857339"/>
            <a:ext cx="2971800" cy="635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c_rice_law_powerpoint" id="{300638D2-DD48-1849-82DD-9E3E218921E1}" vid="{F7451072-8501-3647-B870-2E11C2D1F4A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Jessica Fields</dc:creator>
  <cp:lastModifiedBy>Wertz, Bob</cp:lastModifiedBy>
  <cp:revision>5</cp:revision>
  <dcterms:created xsi:type="dcterms:W3CDTF">2020-10-21T16:34:45Z</dcterms:created>
  <dcterms:modified xsi:type="dcterms:W3CDTF">2023-11-27T15:22:40Z</dcterms:modified>
</cp:coreProperties>
</file>