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26"/>
  </p:normalViewPr>
  <p:slideViewPr>
    <p:cSldViewPr snapToGrid="0" snapToObjects="1">
      <p:cViewPr varScale="1">
        <p:scale>
          <a:sx n="122" d="100"/>
          <a:sy n="122" d="100"/>
        </p:scale>
        <p:origin x="65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0888B5-B23B-A648-9C1B-15099F00F5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824" y="4648415"/>
            <a:ext cx="2662352" cy="170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07E6545-45D8-2945-AE73-B1C8F1A64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52630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C2C761-AE54-104F-82D0-3A3AA88752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258601" y="5682336"/>
            <a:ext cx="44577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C8F65F-7CDF-364F-BEA3-8B59F9AB283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952641"/>
            <a:ext cx="3111500" cy="46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social_work_powerpoint" id="{860C55A0-3682-6C4F-A07B-802E945E44D9}" vid="{0BE8E369-983D-7447-927B-518EBBF862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2020-10-21T16:52:13Z</dcterms:created>
  <dcterms:modified xsi:type="dcterms:W3CDTF">2022-11-11T17:57:38Z</dcterms:modified>
</cp:coreProperties>
</file>