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60" r:id="rId4"/>
    <p:sldId id="256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5687"/>
  </p:normalViewPr>
  <p:slideViewPr>
    <p:cSldViewPr snapToGrid="0" snapToObjects="1">
      <p:cViewPr varScale="1">
        <p:scale>
          <a:sx n="107" d="100"/>
          <a:sy n="107" d="100"/>
        </p:scale>
        <p:origin x="20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21BF8-04A2-2443-91CE-B153ED71B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D2B6B9-C8C7-E44A-AFED-A6C09DBB16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DE6B1-8EAD-6445-9727-9DCD0E58D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432D9-C23B-EF48-B633-0BD5D643C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18106-3199-204C-8563-7A37046D3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845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066C4-00AF-5B4F-9A6C-14A564608C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72A9FA-380D-5C4C-A108-A5385284F2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3F755-9C88-0649-8FC2-8C2A8A3F8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476CF-481E-474D-B557-B0720BB11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149F51-0BB4-F94E-BEB1-9D4CDD7A4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216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C3946-555A-D842-9F35-B54139E6A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882682-96AA-9540-8E2A-534B213674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D38722-2987-8B46-9C14-66C881130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74BDA-403E-E946-9580-A2604F314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623DAF-7961-6A4C-8BB1-3B1E14105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269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550AA-0B2E-1241-9EC9-2857D7128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CEB0C7-48E9-E447-BF2E-C53B088D3E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44C0B7-F204-AC46-9407-33ED85A1F3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EC5D70-D6A7-1A46-9B27-F8A78366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51929C-9367-1449-AAA9-CF361A1A0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405C16-1C9A-D849-8B6B-47DB84890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3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999CB-26AC-7C45-B226-CCCF7FE63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11E399-435F-274C-A5B1-9C9B54BBA4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58FCDA-F1FB-6C4F-AEED-D86233C85C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4F58B9-350F-9F4F-8ADF-FDF66BCE96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20F53-A5CA-7545-A056-8210A33E8F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3A9215-2309-5A48-B574-47A7668BE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002704-1C18-624A-9D86-114F880E8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290B285-FB2A-A348-B4C3-E9EAC50C2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493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3DAB1-C337-414E-8117-E6CEB1C40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1556C5-91F4-DC4C-A9D3-21C3CFDC5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AECF1C-2891-5A46-B76A-1315EC5F11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8F9331-9CC0-3348-9154-84FD0E371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657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13A935-531C-BF47-A234-051625478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ED1695-F69A-434D-AA57-DC25856482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1929F-7F14-AC41-8E7C-85520DCDD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674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E2C69-31AD-8143-AA6B-6C8309285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014C0-D59A-364C-A3F0-076B53E04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EA75A5-3A16-5F4F-9241-F3B1CF89A6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7A7513-61AC-914B-B48C-738BBCE9F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691302-1793-674C-BB7E-4A24C0F6D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6E416C-0EE5-6F4B-BDDA-1D3E746F5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3133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F3FA3-086A-0A4F-9C52-21C7969B13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0C19A7-E9E9-6A45-AFE5-F22BACF623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799C50-89C5-8F40-9C83-1BC240C5AF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D15F6-3964-5240-A219-D6CFD2056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2C52E2-134D-5846-A2CD-B91BDB98F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B289B-4288-2140-82E0-9E227237C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835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4B98C-98E0-F44B-8F8C-8DDC508AE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78A666-82D5-0F49-9E1A-ADDA55AF79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D320BE-1BBE-F647-A224-C72A9FFEC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BCE4CA-7896-3F42-B89C-DED3A31A0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B8C01-F600-D74B-BA4F-8BB760A7B9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001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91A168-F773-704F-B0A2-3D48041D5A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B57592-F93C-5740-B0CF-8560D7703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BDF5F9-85BF-504F-BD47-A72242F24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36B7AE-EBD7-CC48-AF20-9EEDA074D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AC632-7A46-D54F-A022-31ABE64C9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567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F971BC-ED80-FE44-B10A-47E071110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345241-E331-2A4B-9317-FF55DED4D4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0AFFC-549F-4D41-9135-CF87FF7ECF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7AA8B-1122-A54D-94D5-140550982730}" type="datetimeFigureOut">
              <a:rPr lang="en-US" smtClean="0"/>
              <a:t>9/13/23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EA86E-2D73-1946-ABAA-E8AA21476E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C6152-97A3-3748-9D6F-1D4CE090E5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D8015-F1D2-E34C-905A-79D1DC295E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416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52314C-EBC0-5644-99BF-A4F0ECC8E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690" y="-587829"/>
            <a:ext cx="7891153" cy="789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2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E6FD5E-06E9-984F-84A0-B5019A143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01041" y="0"/>
            <a:ext cx="16543174" cy="701831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45CAB34-A8B4-9F4E-B2BE-8161DDF66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9744" y="998597"/>
            <a:ext cx="3466463" cy="447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361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52314C-EBC0-5644-99BF-A4F0ECC8E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690" y="-587829"/>
            <a:ext cx="7891153" cy="7891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01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1E0FB-D6D0-C04C-B282-F17DA36EC29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D42E9D-B09E-EA47-B8CC-737BF56290F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FEC6C7-E630-2747-9E25-49A8A309D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" y="0"/>
            <a:ext cx="121912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495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036EAF6-2A2B-B244-9B00-35533436E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6" y="528453"/>
            <a:ext cx="5397335" cy="539733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C862F8-1B80-2D4C-B7E0-9AB27DF0E1C2}"/>
              </a:ext>
            </a:extLst>
          </p:cNvPr>
          <p:cNvSpPr txBox="1"/>
          <p:nvPr/>
        </p:nvSpPr>
        <p:spPr>
          <a:xfrm>
            <a:off x="6448301" y="1650672"/>
            <a:ext cx="475013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Christian Anderson</a:t>
            </a:r>
          </a:p>
          <a:p>
            <a:r>
              <a:rPr lang="en-US" sz="3600" dirty="0" err="1">
                <a:latin typeface="Cambria" panose="02040503050406030204" pitchFamily="18" charset="0"/>
              </a:rPr>
              <a:t>christian@sc.edu</a:t>
            </a:r>
            <a:endParaRPr lang="en-US" sz="36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  <a:p>
            <a:r>
              <a:rPr lang="en-US" sz="3600" dirty="0">
                <a:latin typeface="Cambria" panose="02040503050406030204" pitchFamily="18" charset="0"/>
              </a:rPr>
              <a:t>Julian Williams</a:t>
            </a:r>
          </a:p>
          <a:p>
            <a:r>
              <a:rPr lang="en-US" sz="3600" dirty="0" err="1">
                <a:latin typeface="Cambria" panose="02040503050406030204" pitchFamily="18" charset="0"/>
              </a:rPr>
              <a:t>Julian.Williams@sc.edu</a:t>
            </a:r>
            <a:endParaRPr lang="en-US" sz="36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  <a:p>
            <a:endParaRPr lang="en-US" sz="36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48871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16</Words>
  <Application>Microsoft Macintosh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Anderson, Christian</dc:creator>
  <cp:lastModifiedBy>Anderson, Christian</cp:lastModifiedBy>
  <cp:revision>4</cp:revision>
  <dcterms:created xsi:type="dcterms:W3CDTF">2023-09-12T20:05:55Z</dcterms:created>
  <dcterms:modified xsi:type="dcterms:W3CDTF">2023-09-13T15:33:20Z</dcterms:modified>
</cp:coreProperties>
</file>